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Economic Rise of South Korea</a:t>
            </a:r>
          </a:p>
        </p:txBody>
      </p:sp>
      <p:pic>
        <p:nvPicPr>
          <p:cNvPr id="6" name="Picture Placeholder 5" descr="A yellow flower in a green leafy plant">
            <a:extLst>
              <a:ext uri="{FF2B5EF4-FFF2-40B4-BE49-F238E27FC236}">
                <a16:creationId xmlns:a16="http://schemas.microsoft.com/office/drawing/2014/main" id="{AABE4E79-8019-4B2E-BEEB-51662E559B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1800"/>
              <a:t>1. South Korea transformed from a war-torn country in the 1950s into a leading global economy by the 21st century.</a:t>
            </a:r>
          </a:p>
          <a:p>
            <a:r>
              <a:rPr lang="en-US" sz="1800"/>
              <a:t>2. Strategic government planning and investments in education and technology were key drivers of this growth.</a:t>
            </a:r>
          </a:p>
          <a:p>
            <a:r>
              <a:rPr lang="en-US" sz="1800"/>
              <a:t>3. Major conglomerates like Samsung and Hyundai contributed to Korea’s global presence in industries such as electronics, automobiles, and shipbuilding.</a:t>
            </a:r>
          </a:p>
          <a:p>
            <a:r>
              <a:rPr lang="en-US" sz="1800"/>
              <a:t>4. The country’s export-driven model, known as the Miracle on the Han River, became a benchmark for rapid industrialization.</a:t>
            </a:r>
          </a:p>
          <a:p>
            <a:r>
              <a:rPr lang="en-US" sz="1800"/>
              <a:t>5. Ongoing challenges include an aging population, low birth rates, and high youth unemployment, but Korea continues to adapt and lead in innovation.</a:t>
            </a:r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121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The Economic Rise of South Korea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2025-05-10T10:05:41Z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